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9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950346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06988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9852885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4057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3723734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7637854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766913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8180890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924002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34943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072259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94207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482416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17411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807598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387358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296255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845E356-6721-43D8-825E-A3A9C98F3BA8}" type="datetimeFigureOut">
              <a:rPr lang="en-AE" smtClean="0"/>
              <a:t>16/10/2023</a:t>
            </a:fld>
            <a:endParaRPr lang="en-A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5C1797-CE0A-4F79-ADB1-CAC6698D68CD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171407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5" r:id="rId16"/>
    <p:sldLayoutId id="214748382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1A2212-8D15-95FA-7509-81E551EC54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329" b="20856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12F50E-7D75-78AC-41F7-860674E13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137434"/>
            <a:ext cx="7800660" cy="1520987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rgbClr val="FFFFFF"/>
                </a:solidFill>
              </a:rPr>
              <a:t>Tech Club Audition Projects</a:t>
            </a:r>
            <a:endParaRPr lang="en-AE" sz="4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1AD97-F4AF-1C9C-2AAA-F51FF9CF11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4293441"/>
            <a:ext cx="6295332" cy="1588514"/>
          </a:xfrm>
        </p:spPr>
        <p:txBody>
          <a:bodyPr anchor="b">
            <a:normAutofit/>
          </a:bodyPr>
          <a:lstStyle/>
          <a:p>
            <a:pPr algn="l"/>
            <a:r>
              <a:rPr lang="en-US" sz="1800">
                <a:solidFill>
                  <a:srgbClr val="FFFFFF"/>
                </a:solidFill>
              </a:rPr>
              <a:t>Made By : Dhyey Dave</a:t>
            </a:r>
          </a:p>
          <a:p>
            <a:pPr algn="l"/>
            <a:r>
              <a:rPr lang="en-US" sz="1800">
                <a:solidFill>
                  <a:srgbClr val="FFFFFF"/>
                </a:solidFill>
              </a:rPr>
              <a:t>Class : 10K</a:t>
            </a:r>
            <a:endParaRPr lang="en-AE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216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E7FA746C-1AF8-BEB8-EC3F-82901F54C5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5981" b="97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6354E8-B0FD-F7A8-D473-FF2ADE0FB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>
                <a:solidFill>
                  <a:schemeClr val="tx1"/>
                </a:solidFill>
              </a:rPr>
              <a:t>Introduction To The Password Creator Program</a:t>
            </a:r>
            <a:endParaRPr lang="en-AE" sz="28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01B4B-2DFE-9D2C-CABA-8BBD80384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152983"/>
            <a:ext cx="8946541" cy="41954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This program helps the user to create randomized and strong passwords to help prevent them from getting hacked.</a:t>
            </a:r>
          </a:p>
          <a:p>
            <a:r>
              <a:rPr lang="en-US" dirty="0">
                <a:solidFill>
                  <a:schemeClr val="tx1"/>
                </a:solidFill>
              </a:rPr>
              <a:t>This program first asks how many passwords does the user want to create for different purposes.</a:t>
            </a:r>
          </a:p>
          <a:p>
            <a:r>
              <a:rPr lang="en-US" dirty="0">
                <a:solidFill>
                  <a:schemeClr val="tx1"/>
                </a:solidFill>
              </a:rPr>
              <a:t>After entering the number of passwords, the program asks the user to enter how many letters he/she wants to have in each password.</a:t>
            </a:r>
          </a:p>
          <a:p>
            <a:r>
              <a:rPr lang="en-US" dirty="0">
                <a:solidFill>
                  <a:schemeClr val="tx1"/>
                </a:solidFill>
              </a:rPr>
              <a:t>After entering that the program generates all the given number of passwords and that too, strong passwords!</a:t>
            </a:r>
          </a:p>
          <a:p>
            <a:r>
              <a:rPr lang="en-US" dirty="0"/>
              <a:t>This program may be useful to keep yourself safe from hackers by using strong passwords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2582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599AA-EB1D-CC79-6DD9-15A08B29C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Video Showing The Password Creator Program</a:t>
            </a:r>
            <a:endParaRPr lang="en-AE" dirty="0"/>
          </a:p>
        </p:txBody>
      </p:sp>
      <p:pic>
        <p:nvPicPr>
          <p:cNvPr id="4" name="PasswordGenerator">
            <a:hlinkClick r:id="" action="ppaction://media"/>
            <a:extLst>
              <a:ext uri="{FF2B5EF4-FFF2-40B4-BE49-F238E27FC236}">
                <a16:creationId xmlns:a16="http://schemas.microsoft.com/office/drawing/2014/main" id="{C8EFD0C9-AB32-97DE-66F6-206E4EB640B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8337" y="1966912"/>
            <a:ext cx="8315325" cy="4678033"/>
          </a:xfrm>
        </p:spPr>
      </p:pic>
    </p:spTree>
    <p:extLst>
      <p:ext uri="{BB962C8B-B14F-4D97-AF65-F5344CB8AC3E}">
        <p14:creationId xmlns:p14="http://schemas.microsoft.com/office/powerpoint/2010/main" val="1250257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Programming data on computer monitor">
            <a:extLst>
              <a:ext uri="{FF2B5EF4-FFF2-40B4-BE49-F238E27FC236}">
                <a16:creationId xmlns:a16="http://schemas.microsoft.com/office/drawing/2014/main" id="{3D5DC067-C0C3-1EF9-D17E-20B2822D94C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2054" b="3677"/>
          <a:stretch/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96E89D-057F-27D5-D623-9ADDFBBA6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The HIBPAPI Program</a:t>
            </a:r>
            <a:endParaRPr lang="en-A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29C21-516B-9600-5E1D-4209CBF41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is a program which uses the Have I Been Pwned API (HIBPAPI hence the name). </a:t>
            </a:r>
          </a:p>
          <a:p>
            <a:r>
              <a:rPr lang="en-US" dirty="0"/>
              <a:t>This program first asks you to enter your password and then checks if it has been found in any online breach.</a:t>
            </a:r>
          </a:p>
          <a:p>
            <a:r>
              <a:rPr lang="en-US" dirty="0"/>
              <a:t>If it is found in any online breach, then it shows the number of times it has been found in a breach.</a:t>
            </a:r>
          </a:p>
          <a:p>
            <a:r>
              <a:rPr lang="en-US" dirty="0"/>
              <a:t>If it very strong and hasn’t appeared in any of the online breach, then the program says that your password is safe.</a:t>
            </a:r>
          </a:p>
          <a:p>
            <a:r>
              <a:rPr lang="en-US" dirty="0"/>
              <a:t>This is very useful since it helps you find out whether the password you use is safe or hackers already know it!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653714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8EBF8-9658-AFB2-5926-953220ABA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Video Showing The HIBPAPI Program</a:t>
            </a:r>
            <a:endParaRPr lang="en-AE" dirty="0"/>
          </a:p>
        </p:txBody>
      </p:sp>
      <p:pic>
        <p:nvPicPr>
          <p:cNvPr id="4" name="HIBPAPI_Program1">
            <a:hlinkClick r:id="" action="ppaction://media"/>
            <a:extLst>
              <a:ext uri="{FF2B5EF4-FFF2-40B4-BE49-F238E27FC236}">
                <a16:creationId xmlns:a16="http://schemas.microsoft.com/office/drawing/2014/main" id="{99CF2990-3437-AC72-240F-F3C30F26E2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9919" y="1964570"/>
            <a:ext cx="8412162" cy="4731505"/>
          </a:xfrm>
        </p:spPr>
      </p:pic>
    </p:spTree>
    <p:extLst>
      <p:ext uri="{BB962C8B-B14F-4D97-AF65-F5344CB8AC3E}">
        <p14:creationId xmlns:p14="http://schemas.microsoft.com/office/powerpoint/2010/main" val="1379657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</TotalTime>
  <Words>242</Words>
  <Application>Microsoft Office PowerPoint</Application>
  <PresentationFormat>Widescreen</PresentationFormat>
  <Paragraphs>18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Tech Club Audition Projects</vt:lpstr>
      <vt:lpstr>Introduction To The Password Creator Program</vt:lpstr>
      <vt:lpstr>Video Showing The Password Creator Program</vt:lpstr>
      <vt:lpstr>Introduction to The HIBPAPI Program</vt:lpstr>
      <vt:lpstr>Video Showing The HIBPAPI Program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Club Audition Projects</dc:title>
  <dc:creator>DHYEY PRANAVBHAI DAVE</dc:creator>
  <cp:lastModifiedBy>DHYEY PRANAVBHAI DAVE</cp:lastModifiedBy>
  <cp:revision>1</cp:revision>
  <dcterms:created xsi:type="dcterms:W3CDTF">2023-10-16T15:09:24Z</dcterms:created>
  <dcterms:modified xsi:type="dcterms:W3CDTF">2023-10-16T15:35:25Z</dcterms:modified>
</cp:coreProperties>
</file>

<file path=docProps/thumbnail.jpeg>
</file>